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Fichter" userId="2d72f730-bbea-43d0-8428-7762e82ef74c" providerId="ADAL" clId="{F7DEB8AD-F7EC-0540-9EC8-3BF5BFEBCAEC}"/>
    <pc:docChg chg="custSel modSld">
      <pc:chgData name="Christian Fichter" userId="2d72f730-bbea-43d0-8428-7762e82ef74c" providerId="ADAL" clId="{F7DEB8AD-F7EC-0540-9EC8-3BF5BFEBCAEC}" dt="2021-06-26T19:16:20.334" v="40" actId="20577"/>
      <pc:docMkLst>
        <pc:docMk/>
      </pc:docMkLst>
      <pc:sldChg chg="modSp">
        <pc:chgData name="Christian Fichter" userId="2d72f730-bbea-43d0-8428-7762e82ef74c" providerId="ADAL" clId="{F7DEB8AD-F7EC-0540-9EC8-3BF5BFEBCAEC}" dt="2021-06-26T19:15:58.795" v="32" actId="20577"/>
        <pc:sldMkLst>
          <pc:docMk/>
          <pc:sldMk cId="468237468" sldId="258"/>
        </pc:sldMkLst>
        <pc:spChg chg="mod">
          <ac:chgData name="Christian Fichter" userId="2d72f730-bbea-43d0-8428-7762e82ef74c" providerId="ADAL" clId="{F7DEB8AD-F7EC-0540-9EC8-3BF5BFEBCAEC}" dt="2021-06-26T19:15:58.795" v="32" actId="20577"/>
          <ac:spMkLst>
            <pc:docMk/>
            <pc:sldMk cId="468237468" sldId="258"/>
            <ac:spMk id="3" creationId="{E2400C9F-E18E-479A-9F00-309411AF7633}"/>
          </ac:spMkLst>
        </pc:spChg>
      </pc:sldChg>
      <pc:sldChg chg="modSp">
        <pc:chgData name="Christian Fichter" userId="2d72f730-bbea-43d0-8428-7762e82ef74c" providerId="ADAL" clId="{F7DEB8AD-F7EC-0540-9EC8-3BF5BFEBCAEC}" dt="2021-06-26T19:16:20.334" v="40" actId="20577"/>
        <pc:sldMkLst>
          <pc:docMk/>
          <pc:sldMk cId="921738334" sldId="259"/>
        </pc:sldMkLst>
        <pc:spChg chg="mod">
          <ac:chgData name="Christian Fichter" userId="2d72f730-bbea-43d0-8428-7762e82ef74c" providerId="ADAL" clId="{F7DEB8AD-F7EC-0540-9EC8-3BF5BFEBCAEC}" dt="2021-06-26T19:16:20.334" v="40" actId="20577"/>
          <ac:spMkLst>
            <pc:docMk/>
            <pc:sldMk cId="921738334" sldId="259"/>
            <ac:spMk id="3" creationId="{E060AA3A-B331-4478-844A-62EB135805F4}"/>
          </ac:spMkLst>
        </pc:spChg>
      </pc:sldChg>
    </pc:docChg>
  </pc:docChgLst>
  <pc:docChgLst>
    <pc:chgData name="Gregor Prinz" userId="d080af8a-c2fb-476e-bd67-42c37dd88e78" providerId="ADAL" clId="{DFF7D680-0634-4949-8DA1-56CCC721BCFE}"/>
    <pc:docChg chg="modSld">
      <pc:chgData name="Gregor Prinz" userId="d080af8a-c2fb-476e-bd67-42c37dd88e78" providerId="ADAL" clId="{DFF7D680-0634-4949-8DA1-56CCC721BCFE}" dt="2021-06-27T08:14:01.643" v="0" actId="1076"/>
      <pc:docMkLst>
        <pc:docMk/>
      </pc:docMkLst>
      <pc:sldChg chg="modSp mod">
        <pc:chgData name="Gregor Prinz" userId="d080af8a-c2fb-476e-bd67-42c37dd88e78" providerId="ADAL" clId="{DFF7D680-0634-4949-8DA1-56CCC721BCFE}" dt="2021-06-27T08:14:01.643" v="0" actId="1076"/>
        <pc:sldMkLst>
          <pc:docMk/>
          <pc:sldMk cId="1088132004" sldId="262"/>
        </pc:sldMkLst>
        <pc:picChg chg="mod">
          <ac:chgData name="Gregor Prinz" userId="d080af8a-c2fb-476e-bd67-42c37dd88e78" providerId="ADAL" clId="{DFF7D680-0634-4949-8DA1-56CCC721BCFE}" dt="2021-06-27T08:14:01.643" v="0" actId="1076"/>
          <ac:picMkLst>
            <pc:docMk/>
            <pc:sldMk cId="1088132004" sldId="262"/>
            <ac:picMk id="4" creationId="{70409A91-CCD0-1345-A9B3-8C21A81477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2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7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1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4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2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9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>
        <p14:honeycomb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CB6DC-2A89-478A-96BE-9667A6A4A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de-DE" sz="5600">
                <a:solidFill>
                  <a:srgbClr val="FFFFFF"/>
                </a:solidFill>
                <a:latin typeface="Decorated035 BT" panose="04020A07050402060204" pitchFamily="82" charset="0"/>
              </a:rPr>
              <a:t>Held für die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47C2CC-802A-4A83-B7F6-88BEBC9DA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endParaRPr lang="de-DE" sz="2800" dirty="0">
              <a:solidFill>
                <a:srgbClr val="000000"/>
              </a:solidFill>
            </a:endParaRP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688A6950-FEDB-C743-8D43-1C01C3F76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56" y="1352354"/>
            <a:ext cx="2873468" cy="2873468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8D963797-95F2-E14B-AC0C-E5DA3E355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73" y="1239506"/>
            <a:ext cx="5132730" cy="29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/>
              <a:t>Wer sind WIR?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Wir sind das Sportprofil Klasse 9!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0409A91-CCD0-1345-A9B3-8C21A8147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10913"/>
          <a:stretch/>
        </p:blipFill>
        <p:spPr>
          <a:xfrm>
            <a:off x="4688198" y="-556096"/>
            <a:ext cx="743559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13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F0659E-0E31-46FE-B33F-C4C92F7F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4600" dirty="0"/>
              <a:t>Was ist Held für die Welt?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400C9F-E18E-479A-9F00-309411AF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de-DE" sz="2200" dirty="0" err="1"/>
              <a:t>Sponsorenlauf</a:t>
            </a:r>
            <a:endParaRPr lang="de-DE" sz="2200" dirty="0"/>
          </a:p>
          <a:p>
            <a:pPr>
              <a:buFontTx/>
              <a:buChar char="-"/>
            </a:pPr>
            <a:r>
              <a:rPr lang="de-DE" sz="2200" dirty="0"/>
              <a:t>Dieses Jahr findet die 1. Deutsche Meisterschaft im </a:t>
            </a:r>
            <a:r>
              <a:rPr lang="de-DE" sz="2200" dirty="0" err="1"/>
              <a:t>Sponsorenlauf</a:t>
            </a:r>
            <a:r>
              <a:rPr lang="de-DE" sz="2200" dirty="0"/>
              <a:t> statt.</a:t>
            </a:r>
          </a:p>
          <a:p>
            <a:pPr>
              <a:buFontTx/>
              <a:buChar char="-"/>
            </a:pPr>
            <a:r>
              <a:rPr lang="de-DE" sz="2200" dirty="0"/>
              <a:t>Die Spenden gehen nach Indien, für Bildungs- und Ernährungsprojekte für Kinder.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7AD8854E-CA05-AC4E-9993-479FDECE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245699"/>
            <a:ext cx="6903720" cy="43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994426-371D-4E06-8F92-DC558578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5400" dirty="0"/>
              <a:t>So macht man mit!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60AA3A-B331-4478-844A-62EB1358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>
              <a:buFont typeface="Symbol" pitchFamily="2" charset="2"/>
              <a:buChar char="-"/>
            </a:pPr>
            <a:r>
              <a:rPr lang="de-DE" sz="2200" dirty="0"/>
              <a:t>Man muss die "Held für die Welt" App auf das Smartphone über den Appstore </a:t>
            </a:r>
            <a:r>
              <a:rPr lang="de-DE" sz="2200"/>
              <a:t>herunterladen.</a:t>
            </a:r>
          </a:p>
          <a:p>
            <a:pPr>
              <a:buFont typeface="Symbol" pitchFamily="2" charset="2"/>
              <a:buChar char="-"/>
            </a:pPr>
            <a:r>
              <a:rPr lang="de-DE" sz="2200"/>
              <a:t>Als </a:t>
            </a:r>
            <a:r>
              <a:rPr lang="de-DE" sz="2200" dirty="0"/>
              <a:t>nächstes muss man in der App den QR-Code der Schule scannen, dieser wird beim Getränkeautomaten hängen, oder hier auf der Folie.</a:t>
            </a:r>
          </a:p>
          <a:p>
            <a:endParaRPr lang="de-DE" sz="2200" dirty="0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6AC3AB12-3814-B644-BBD7-B4DBA724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53808"/>
            <a:ext cx="6903720" cy="5350383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AFA95E85-A6D6-DD42-8EBE-90D72001B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85" y="4482460"/>
            <a:ext cx="1621731" cy="16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B6A0F1-E73B-4C12-9C70-C5AB58F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656056" cy="1719072"/>
          </a:xfrm>
        </p:spPr>
        <p:txBody>
          <a:bodyPr anchor="b">
            <a:normAutofit fontScale="90000"/>
          </a:bodyPr>
          <a:lstStyle/>
          <a:p>
            <a:r>
              <a:rPr lang="de-DE" sz="4200" dirty="0"/>
              <a:t>Wie bekommt man Sponsoren?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4B473-A37D-407B-AA0F-74D9E402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de-DE" sz="2200" dirty="0"/>
              <a:t>Für die Sponsoren muss man selbst sorgen.</a:t>
            </a:r>
          </a:p>
          <a:p>
            <a:pPr>
              <a:buFontTx/>
              <a:buChar char="-"/>
            </a:pPr>
            <a:r>
              <a:rPr lang="de-DE" sz="2200" dirty="0"/>
              <a:t>z.B. Eltern, Freunde, Verwandte.</a:t>
            </a:r>
          </a:p>
          <a:p>
            <a:pPr>
              <a:buFontTx/>
              <a:buChar char="-"/>
            </a:pPr>
            <a:r>
              <a:rPr lang="de-DE" sz="2200" dirty="0"/>
              <a:t>Wir versuchen Sponsoren zur Verfügung zu stellen, falls man keine findet.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76DEDB4-9936-BB4A-8109-59BE1AA7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61" y="640080"/>
            <a:ext cx="65237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A6A424-CBC8-420C-A3EB-DA65F6D2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5400"/>
              <a:t>Ablauf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84D12-AC5E-4D18-B77A-8C2272FC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de-DE" sz="2200" dirty="0"/>
              <a:t>Ab dem 13.07.2021 geht es los !</a:t>
            </a:r>
          </a:p>
          <a:p>
            <a:pPr>
              <a:buFontTx/>
              <a:buChar char="-"/>
            </a:pPr>
            <a:r>
              <a:rPr lang="de-DE" sz="2200" dirty="0"/>
              <a:t>Dazu muss man nur die App öffnen und loslaufen</a:t>
            </a:r>
          </a:p>
          <a:p>
            <a:pPr>
              <a:buFontTx/>
              <a:buChar char="-"/>
            </a:pPr>
            <a:r>
              <a:rPr lang="de-DE" sz="2200" dirty="0"/>
              <a:t>Der Lauf geht bis zum 27.07.2021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9D1FD9F2-F471-F643-979F-F5F078E7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89" y="640080"/>
            <a:ext cx="313753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380EA5CF50464CA6A42755B040F288" ma:contentTypeVersion="11" ma:contentTypeDescription="Ein neues Dokument erstellen." ma:contentTypeScope="" ma:versionID="c3087d52b3368240060cabceb72c8d39">
  <xsd:schema xmlns:xsd="http://www.w3.org/2001/XMLSchema" xmlns:xs="http://www.w3.org/2001/XMLSchema" xmlns:p="http://schemas.microsoft.com/office/2006/metadata/properties" xmlns:ns2="c9a3fe78-9644-4725-bf72-c65e32fd3957" targetNamespace="http://schemas.microsoft.com/office/2006/metadata/properties" ma:root="true" ma:fieldsID="b4fafc45d7cbc720ba3739fcc8c8ffec" ns2:_="">
    <xsd:import namespace="c9a3fe78-9644-4725-bf72-c65e32fd3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3fe78-9644-4725-bf72-c65e32fd3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401F5-2E35-4AEC-9BE8-E9145A7EE58B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AE0843-ABD9-4CEA-963B-EA87547ED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6840D-8FE7-43F8-83BE-3D639C7E1D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9a3fe78-9644-4725-bf72-c65e32fd395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Decorated035 BT</vt:lpstr>
      <vt:lpstr>Symbol</vt:lpstr>
      <vt:lpstr>Office</vt:lpstr>
      <vt:lpstr>Held für die Welt</vt:lpstr>
      <vt:lpstr>Wer sind WIR?</vt:lpstr>
      <vt:lpstr>Was ist Held für die Welt?</vt:lpstr>
      <vt:lpstr>So macht man mit!</vt:lpstr>
      <vt:lpstr>Wie bekommt man Sponsoren?</vt:lpstr>
      <vt:lpstr>Ablauf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Held für die Welt</dc:title>
  <dc:creator>Joachim Ziehfreund</dc:creator>
  <cp:lastModifiedBy>Gregor Prinz</cp:lastModifiedBy>
  <cp:revision>30</cp:revision>
  <dcterms:created xsi:type="dcterms:W3CDTF">2021-05-07T06:43:36Z</dcterms:created>
  <dcterms:modified xsi:type="dcterms:W3CDTF">2021-06-27T08:14:34Z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0x010100C4380EA5CF50464CA6A42755B040F288</vt:lpwstr>
  </property>
</Properties>
</file>